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06711C-DA47-442F-A758-8B2DC878F53B}" type="datetimeFigureOut">
              <a:rPr lang="hu-HU" smtClean="0"/>
              <a:pPr/>
              <a:t>2021. 04. 19.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E9346-944B-4C35-8D75-BD4D159FF75A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Én mit tennék? </a:t>
            </a:r>
            <a:br>
              <a:rPr lang="hu-HU" b="1" dirty="0"/>
            </a:br>
            <a:r>
              <a:rPr lang="hu-HU" b="1" dirty="0"/>
              <a:t>FENNTARTHATÓSÁGI TÉMAHÉT</a:t>
            </a:r>
            <a:r>
              <a:rPr 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Krausz Barnabás</a:t>
            </a:r>
          </a:p>
          <a:p>
            <a:r>
              <a:rPr lang="hu-HU" dirty="0"/>
              <a:t>6.o.</a:t>
            </a:r>
          </a:p>
        </p:txBody>
      </p:sp>
      <p:pic>
        <p:nvPicPr>
          <p:cNvPr id="7170" name="Picture 2" descr="Húsvét hétfő idén a Föld napja is - SZEMlél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5948193" cy="346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66360"/>
          </a:xfrm>
        </p:spPr>
        <p:txBody>
          <a:bodyPr/>
          <a:lstStyle/>
          <a:p>
            <a:r>
              <a:rPr lang="hu-HU" dirty="0"/>
              <a:t>Globális felmelegedés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6419056" cy="485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Okai:</a:t>
            </a:r>
          </a:p>
        </p:txBody>
      </p:sp>
      <p:pic>
        <p:nvPicPr>
          <p:cNvPr id="4" name="Kép 3" descr="46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5186" y="3933056"/>
            <a:ext cx="4645396" cy="2942084"/>
          </a:xfrm>
          <a:prstGeom prst="rect">
            <a:avLst/>
          </a:prstGeom>
        </p:spPr>
      </p:pic>
      <p:pic>
        <p:nvPicPr>
          <p:cNvPr id="5" name="Kép 4" descr="fehr-fanni-juhsz-sndor-kaliba-fanni-a-globlis-felmelegeds-7-728.jpg"/>
          <p:cNvPicPr>
            <a:picLocks noChangeAspect="1"/>
          </p:cNvPicPr>
          <p:nvPr/>
        </p:nvPicPr>
        <p:blipFill>
          <a:blip r:embed="rId3" cstate="print"/>
          <a:srcRect l="9310" t="22656" r="4249" b="11807"/>
          <a:stretch>
            <a:fillRect/>
          </a:stretch>
        </p:blipFill>
        <p:spPr>
          <a:xfrm>
            <a:off x="467544" y="2708920"/>
            <a:ext cx="3672408" cy="2088232"/>
          </a:xfrm>
          <a:prstGeom prst="rect">
            <a:avLst/>
          </a:prstGeom>
        </p:spPr>
      </p:pic>
      <p:pic>
        <p:nvPicPr>
          <p:cNvPr id="6" name="Kép 5" descr="146649_sour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628800"/>
            <a:ext cx="3169973" cy="211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hu-HU" dirty="0"/>
              <a:t>Globális felmelegedés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6419056" cy="485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Hatásai:</a:t>
            </a:r>
          </a:p>
        </p:txBody>
      </p:sp>
      <p:pic>
        <p:nvPicPr>
          <p:cNvPr id="7" name="Kép 6" descr="81818_klimavaltozas_hatasai_big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71925"/>
            <a:ext cx="5143500" cy="2886075"/>
          </a:xfrm>
          <a:prstGeom prst="rect">
            <a:avLst/>
          </a:prstGeom>
        </p:spPr>
      </p:pic>
      <p:pic>
        <p:nvPicPr>
          <p:cNvPr id="8" name="Kép 7" descr="global-temperatures.jpg.662x0_q100_crop-scal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3" y="4005064"/>
            <a:ext cx="3923928" cy="2708920"/>
          </a:xfrm>
          <a:prstGeom prst="rect">
            <a:avLst/>
          </a:prstGeom>
        </p:spPr>
      </p:pic>
      <p:pic>
        <p:nvPicPr>
          <p:cNvPr id="9" name="Kép 8" descr="pixaklimavaltoz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556792"/>
            <a:ext cx="4471342" cy="227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Globális felmelegedés - összehasonlítások</a:t>
            </a:r>
          </a:p>
        </p:txBody>
      </p:sp>
      <p:pic>
        <p:nvPicPr>
          <p:cNvPr id="10" name="Tartalom helye 9" descr="00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365104"/>
            <a:ext cx="4079828" cy="214190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3242" r="4373" b="10751"/>
          <a:stretch>
            <a:fillRect/>
          </a:stretch>
        </p:blipFill>
        <p:spPr bwMode="auto">
          <a:xfrm>
            <a:off x="2267744" y="1844824"/>
            <a:ext cx="5292080" cy="228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4012" t="23534" r="34478" b="16560"/>
          <a:stretch>
            <a:fillRect/>
          </a:stretch>
        </p:blipFill>
        <p:spPr bwMode="auto">
          <a:xfrm>
            <a:off x="0" y="4077072"/>
            <a:ext cx="4716524" cy="287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hu-HU" dirty="0"/>
              <a:t>Szúnyogirtás vegyszerrel: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475656" y="1628800"/>
            <a:ext cx="6203032" cy="2429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 légi kémiai védekezésnek jelentős környezetszennyező mellékhatásai vannak, mert a leggyakrabban alkalmazott hatóanyag mérgező számos más (sokszor hasznos) repülő rovarfajra, és felhalmozódik vízi gerincesekben is, ezzel akár tömeges halpusztulást is okozhat.</a:t>
            </a:r>
          </a:p>
        </p:txBody>
      </p:sp>
      <p:pic>
        <p:nvPicPr>
          <p:cNvPr id="7" name="Kép 6" descr="d_ati2020072300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124232"/>
            <a:ext cx="4860032" cy="273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hu-HU" dirty="0"/>
              <a:t>Szúnyogirtás fecskékkel: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23528" y="1412776"/>
            <a:ext cx="6203032" cy="1781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 fecskék rengeteg szúnyogot megesznek.</a:t>
            </a:r>
          </a:p>
          <a:p>
            <a:pPr marL="0" indent="0">
              <a:buNone/>
            </a:pPr>
            <a:r>
              <a:rPr lang="hu-HU" dirty="0"/>
              <a:t>Az ember viszont leveri a fészküket.</a:t>
            </a:r>
          </a:p>
          <a:p>
            <a:pPr marL="0" indent="0">
              <a:buNone/>
            </a:pPr>
            <a:r>
              <a:rPr lang="hu-HU" dirty="0"/>
              <a:t>Inkább kész fészekkel kellene haza várni őket és nem kellene mérgező vegyszerekkel védekeznünk az egyre veszélyesebb szúnyog csípésektől.</a:t>
            </a:r>
          </a:p>
        </p:txBody>
      </p:sp>
      <p:pic>
        <p:nvPicPr>
          <p:cNvPr id="8" name="Kép 7" descr="058_1796371-1-8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861048"/>
            <a:ext cx="4896544" cy="275430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83568" y="5733256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tigrisszúnyog rámenős, nappal is támad, és sok veszélyes betegséget terjeszt.</a:t>
            </a:r>
          </a:p>
        </p:txBody>
      </p:sp>
      <p:pic>
        <p:nvPicPr>
          <p:cNvPr id="11" name="Kép 10" descr="ff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3815442" cy="254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Fenntarthatóság fogalma: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7499176" cy="2069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dirty="0"/>
              <a:t>Olyan folyamat, amely a mai társadalmak fogyasztási igényeit úgy elégíti ki, hogy a jövő nemzedékek életlehetőségeit, fogyasztását nem csökkenti. 1987 óta az ENSZ által felkarolt egyik legfontosabb elv.</a:t>
            </a:r>
          </a:p>
        </p:txBody>
      </p:sp>
      <p:pic>
        <p:nvPicPr>
          <p:cNvPr id="1026" name="Picture 2" descr="Szabó Sára: A fenntartható turizmus és a helykötődés kapcsolatának  vizsgálata a Busójárás kontextusában - Turisztikai és Vidékfejlesztési  Tanulmány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867025" cy="2390775"/>
          </a:xfrm>
          <a:prstGeom prst="rect">
            <a:avLst/>
          </a:prstGeom>
          <a:noFill/>
        </p:spPr>
      </p:pic>
      <p:pic>
        <p:nvPicPr>
          <p:cNvPr id="3074" name="Picture 2" descr="Gazdagrét-Törökugrató Általános Iskola: AKTUALITÁSOK 2020/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16276" r="2274" b="4760"/>
          <a:stretch/>
        </p:blipFill>
        <p:spPr bwMode="auto">
          <a:xfrm>
            <a:off x="4067944" y="4001483"/>
            <a:ext cx="4962520" cy="28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/>
              <a:t>Elektromos járművek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517632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Benzin és diesel üzemanyagú járművek sokkal jobban szennyezik a levegőt mint az elektromosak.</a:t>
            </a:r>
          </a:p>
          <a:p>
            <a:pPr marL="0" indent="0">
              <a:buNone/>
            </a:pPr>
            <a:r>
              <a:rPr lang="hu-HU" sz="2400" dirty="0"/>
              <a:t>Minden ház tetejére biztosítani kellene napelemeket</a:t>
            </a:r>
          </a:p>
          <a:p>
            <a:pPr>
              <a:buNone/>
            </a:pPr>
            <a:r>
              <a:rPr lang="hu-HU" sz="2400" dirty="0"/>
              <a:t>amivel tölthetné az autóját.</a:t>
            </a:r>
          </a:p>
        </p:txBody>
      </p:sp>
      <p:pic>
        <p:nvPicPr>
          <p:cNvPr id="20482" name="Picture 2" descr="Global Capital Solutions"/>
          <p:cNvPicPr>
            <a:picLocks noChangeAspect="1" noChangeArrowheads="1"/>
          </p:cNvPicPr>
          <p:nvPr/>
        </p:nvPicPr>
        <p:blipFill>
          <a:blip r:embed="rId2" cstate="print"/>
          <a:srcRect l="19845" r="15896" b="528"/>
          <a:stretch>
            <a:fillRect/>
          </a:stretch>
        </p:blipFill>
        <p:spPr bwMode="auto">
          <a:xfrm>
            <a:off x="4715508" y="2852936"/>
            <a:ext cx="4428492" cy="2952327"/>
          </a:xfrm>
          <a:prstGeom prst="rect">
            <a:avLst/>
          </a:prstGeom>
          <a:noFill/>
        </p:spPr>
      </p:pic>
      <p:pic>
        <p:nvPicPr>
          <p:cNvPr id="20484" name="Picture 4" descr="Felcsiki Turbo - Hírek - Olvasson a füstjelekbő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6" y="3140968"/>
            <a:ext cx="4427984" cy="3172490"/>
          </a:xfrm>
          <a:prstGeom prst="rect">
            <a:avLst/>
          </a:prstGeom>
          <a:noFill/>
        </p:spPr>
      </p:pic>
      <p:pic>
        <p:nvPicPr>
          <p:cNvPr id="1028" name="Picture 4" descr="Copy (1) of A FÖLD NAPJA | Suto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20711"/>
          <a:stretch/>
        </p:blipFill>
        <p:spPr bwMode="auto">
          <a:xfrm>
            <a:off x="5436096" y="5517232"/>
            <a:ext cx="2733296" cy="12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0 Környezetismeret - Föld ideas | földrajz, föld, tanítá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20937" r="5900" b="10379"/>
          <a:stretch/>
        </p:blipFill>
        <p:spPr bwMode="auto">
          <a:xfrm>
            <a:off x="1187624" y="5516880"/>
            <a:ext cx="1853184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645024"/>
            <a:ext cx="3572800" cy="2772000"/>
          </a:xfrm>
          <a:prstGeom prst="rect">
            <a:avLst/>
          </a:prstGeom>
        </p:spPr>
      </p:pic>
      <p:pic>
        <p:nvPicPr>
          <p:cNvPr id="2054" name="Picture 6" descr="A Föld - környezetvédelem, természetvédelem, globális felmelegedés (Fotó: Pixabay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178</Words>
  <Application>Microsoft Office PowerPoint</Application>
  <PresentationFormat>Diavetítés a képernyőre (4:3 oldalarány)</PresentationFormat>
  <Paragraphs>21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Áramlás</vt:lpstr>
      <vt:lpstr>Én mit tennék?  FENNTARTHATÓSÁGI TÉMAHÉT </vt:lpstr>
      <vt:lpstr>Globális felmelegedés</vt:lpstr>
      <vt:lpstr>Globális felmelegedés</vt:lpstr>
      <vt:lpstr>Globális felmelegedés - összehasonlítások</vt:lpstr>
      <vt:lpstr>Szúnyogirtás vegyszerrel:</vt:lpstr>
      <vt:lpstr>Szúnyogirtás fecskékkel:</vt:lpstr>
      <vt:lpstr>Fenntarthatóság fogalma:</vt:lpstr>
      <vt:lpstr>Elektromos járművek használata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Én mit tennék?  FENNTARTHATÓSÁGI TÉMAHÉT</dc:title>
  <dc:creator>Barni</dc:creator>
  <cp:lastModifiedBy>Alexandra Plózer</cp:lastModifiedBy>
  <cp:revision>16</cp:revision>
  <dcterms:created xsi:type="dcterms:W3CDTF">2021-04-15T17:07:50Z</dcterms:created>
  <dcterms:modified xsi:type="dcterms:W3CDTF">2021-04-19T08:59:19Z</dcterms:modified>
</cp:coreProperties>
</file>